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01" r:id="rId2"/>
    <p:sldId id="521" r:id="rId3"/>
    <p:sldId id="570" r:id="rId4"/>
    <p:sldId id="640" r:id="rId5"/>
    <p:sldId id="642" r:id="rId6"/>
    <p:sldId id="643" r:id="rId7"/>
    <p:sldId id="647" r:id="rId8"/>
    <p:sldId id="644" r:id="rId9"/>
    <p:sldId id="645" r:id="rId10"/>
    <p:sldId id="648" r:id="rId11"/>
    <p:sldId id="646" r:id="rId12"/>
    <p:sldId id="653" r:id="rId13"/>
    <p:sldId id="654" r:id="rId14"/>
    <p:sldId id="655" r:id="rId15"/>
    <p:sldId id="656" r:id="rId16"/>
    <p:sldId id="657" r:id="rId17"/>
    <p:sldId id="658" r:id="rId18"/>
    <p:sldId id="659" r:id="rId19"/>
    <p:sldId id="660" r:id="rId20"/>
    <p:sldId id="649" r:id="rId21"/>
    <p:sldId id="650" r:id="rId22"/>
    <p:sldId id="661" r:id="rId23"/>
    <p:sldId id="651" r:id="rId24"/>
    <p:sldId id="663" r:id="rId25"/>
    <p:sldId id="662" r:id="rId26"/>
    <p:sldId id="664" r:id="rId27"/>
    <p:sldId id="665" r:id="rId28"/>
    <p:sldId id="666" r:id="rId29"/>
    <p:sldId id="667" r:id="rId30"/>
    <p:sldId id="652" r:id="rId31"/>
    <p:sldId id="670" r:id="rId32"/>
    <p:sldId id="671" r:id="rId33"/>
    <p:sldId id="672" r:id="rId34"/>
    <p:sldId id="668" r:id="rId35"/>
    <p:sldId id="673" r:id="rId36"/>
    <p:sldId id="669" r:id="rId37"/>
    <p:sldId id="674" r:id="rId38"/>
    <p:sldId id="675" r:id="rId39"/>
    <p:sldId id="676" r:id="rId40"/>
    <p:sldId id="677" r:id="rId41"/>
    <p:sldId id="678" r:id="rId42"/>
    <p:sldId id="680" r:id="rId43"/>
    <p:sldId id="641" r:id="rId44"/>
    <p:sldId id="681" r:id="rId45"/>
    <p:sldId id="679" r:id="rId46"/>
    <p:sldId id="683" r:id="rId47"/>
    <p:sldId id="682" r:id="rId48"/>
  </p:sldIdLst>
  <p:sldSz cx="9144000" cy="5143500" type="screen16x9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12" autoAdjust="0"/>
    <p:restoredTop sz="95160" autoAdjust="0"/>
  </p:normalViewPr>
  <p:slideViewPr>
    <p:cSldViewPr snapToGrid="0">
      <p:cViewPr>
        <p:scale>
          <a:sx n="100" d="100"/>
          <a:sy n="100" d="100"/>
        </p:scale>
        <p:origin x="971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数据探索与数据预处理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(4)</a:t>
            </a:r>
            <a:r>
              <a:rPr lang="en-US" altLang="zh-CN" sz="3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EDA_customers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描述性统计信息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Category </a:t>
            </a:r>
            <a:r>
              <a:rPr kumimoji="1" lang="zh-CN" altLang="en-US" dirty="0"/>
              <a:t>变量的可视化辅助函数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726" y="1610852"/>
            <a:ext cx="594864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2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Spending score</a:t>
            </a:r>
            <a:r>
              <a:rPr kumimoji="1" lang="zh-CN" altLang="en-US" dirty="0"/>
              <a:t>的统计信息与可视化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045" y="1554267"/>
            <a:ext cx="4259853" cy="144000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EAA83D73-E9C3-45BD-85E1-DA6CCA9FF707}"/>
              </a:ext>
            </a:extLst>
          </p:cNvPr>
          <p:cNvSpPr/>
          <p:nvPr/>
        </p:nvSpPr>
        <p:spPr>
          <a:xfrm>
            <a:off x="3258457" y="2057400"/>
            <a:ext cx="2674257" cy="36285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26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Spending score</a:t>
            </a:r>
            <a:r>
              <a:rPr kumimoji="1" lang="zh-CN" altLang="en-US" dirty="0"/>
              <a:t>的统计信息与可视化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692" y="1325620"/>
            <a:ext cx="3771467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Age</a:t>
            </a:r>
            <a:r>
              <a:rPr kumimoji="1" lang="zh-CN" altLang="en-US" dirty="0"/>
              <a:t>的统计信息与可视化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359" y="2067650"/>
            <a:ext cx="4335652" cy="1440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9A10DB71-27F6-44C5-A181-93F101B459E1}"/>
              </a:ext>
            </a:extLst>
          </p:cNvPr>
          <p:cNvSpPr/>
          <p:nvPr/>
        </p:nvSpPr>
        <p:spPr>
          <a:xfrm>
            <a:off x="2572657" y="2571750"/>
            <a:ext cx="3008086" cy="3891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20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Age</a:t>
            </a:r>
            <a:r>
              <a:rPr kumimoji="1" lang="zh-CN" altLang="en-US" dirty="0"/>
              <a:t>的统计信息与可视化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870" y="1343627"/>
            <a:ext cx="443106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8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income</a:t>
            </a:r>
            <a:r>
              <a:rPr kumimoji="1" lang="zh-CN" altLang="en-US" dirty="0"/>
              <a:t>的统计信息与可视化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331" y="2185787"/>
            <a:ext cx="4182166" cy="144000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B683F0F6-0A14-46E9-8CAF-2BE68B551ADD}"/>
              </a:ext>
            </a:extLst>
          </p:cNvPr>
          <p:cNvSpPr/>
          <p:nvPr/>
        </p:nvSpPr>
        <p:spPr>
          <a:xfrm>
            <a:off x="3178629" y="2703286"/>
            <a:ext cx="2761342" cy="42817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65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income</a:t>
            </a:r>
            <a:r>
              <a:rPr kumimoji="1" lang="zh-CN" altLang="en-US" dirty="0"/>
              <a:t>的统计信息与可视化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763" y="1498337"/>
            <a:ext cx="283515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0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Gender</a:t>
            </a:r>
            <a:r>
              <a:rPr kumimoji="1" lang="zh-CN" altLang="en-US" dirty="0"/>
              <a:t>的统计信息与可视化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13" y="1218822"/>
            <a:ext cx="5305795" cy="338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4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gender</a:t>
            </a:r>
            <a:r>
              <a:rPr kumimoji="1" lang="zh-CN" altLang="en-US" dirty="0"/>
              <a:t>的统计信息与可视化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75" y="1590575"/>
            <a:ext cx="3569388" cy="18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10" y="1792153"/>
            <a:ext cx="3629976" cy="225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7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82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数据探索与数据预处理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(4)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EDA_customers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95935" y="1035978"/>
            <a:ext cx="48657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装载数据，查看前几行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缺失值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重复记录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描述性统计信息、与可视化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encode age &amp; gender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Box plot for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Scatter for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</a:t>
            </a:r>
            <a:r>
              <a:rPr kumimoji="1"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  <a:r>
              <a:rPr kumimoji="1"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聚类算法</a:t>
            </a:r>
            <a:endParaRPr kumimoji="1"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Annual Income (k$) - Spending Score (1-100)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scatter plot With respect to male and female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Annual Income (k$) - Spending Score (1-100)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scatter plot With respect to young and old</a:t>
            </a:r>
            <a:endParaRPr kumimoji="1"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encode </a:t>
            </a:r>
            <a:r>
              <a:rPr lang="en-US" altLang="zh-CN" b="1" dirty="0">
                <a:solidFill>
                  <a:srgbClr val="C00000"/>
                </a:solidFill>
              </a:rPr>
              <a:t>age</a:t>
            </a:r>
            <a:r>
              <a:rPr lang="en-US" altLang="zh-CN" b="1" dirty="0"/>
              <a:t> &amp; gender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22" y="1454207"/>
            <a:ext cx="4729382" cy="3240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3BCBA30E-38BC-4DAD-A7BD-DF390A5C492E}"/>
              </a:ext>
            </a:extLst>
          </p:cNvPr>
          <p:cNvSpPr/>
          <p:nvPr/>
        </p:nvSpPr>
        <p:spPr>
          <a:xfrm>
            <a:off x="5954486" y="3127829"/>
            <a:ext cx="555171" cy="48985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87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encode age &amp; </a:t>
            </a:r>
            <a:r>
              <a:rPr lang="en-US" altLang="zh-CN" b="1" dirty="0">
                <a:solidFill>
                  <a:srgbClr val="C00000"/>
                </a:solidFill>
              </a:rPr>
              <a:t>gender</a:t>
            </a:r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035" y="1323564"/>
            <a:ext cx="4647242" cy="324000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CB8127B4-B12E-4FC7-B35A-A470DEBA59DC}"/>
              </a:ext>
            </a:extLst>
          </p:cNvPr>
          <p:cNvSpPr/>
          <p:nvPr/>
        </p:nvSpPr>
        <p:spPr>
          <a:xfrm>
            <a:off x="5580743" y="3211286"/>
            <a:ext cx="703943" cy="3556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47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34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Box plot for variables</a:t>
            </a:r>
          </a:p>
          <a:p>
            <a:pPr lvl="1"/>
            <a:r>
              <a:rPr kumimoji="1" lang="en-US" altLang="zh-CN" dirty="0"/>
              <a:t>Income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074" y="1539489"/>
            <a:ext cx="389185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2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Box plot for variables</a:t>
            </a:r>
          </a:p>
          <a:p>
            <a:pPr lvl="1"/>
            <a:r>
              <a:rPr kumimoji="1" lang="en-US" altLang="zh-CN" dirty="0"/>
              <a:t>Income group by gender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87" y="1630450"/>
            <a:ext cx="342854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Box plot for variables</a:t>
            </a:r>
          </a:p>
          <a:p>
            <a:pPr lvl="1"/>
            <a:r>
              <a:rPr kumimoji="1" lang="en-US" altLang="zh-CN" dirty="0"/>
              <a:t>Income group by age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980" y="1689316"/>
            <a:ext cx="360262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4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Box plot for variables</a:t>
            </a:r>
          </a:p>
          <a:p>
            <a:pPr lvl="1"/>
            <a:r>
              <a:rPr kumimoji="1" lang="en-US" altLang="zh-CN" dirty="0"/>
              <a:t>Spending score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668" y="1705386"/>
            <a:ext cx="463667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3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Box plot for variables</a:t>
            </a:r>
          </a:p>
          <a:p>
            <a:pPr lvl="1"/>
            <a:r>
              <a:rPr kumimoji="1" lang="en-US" altLang="zh-CN" dirty="0"/>
              <a:t>Spending score group by gender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225" y="1516150"/>
            <a:ext cx="371860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1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Box plot for variables</a:t>
            </a:r>
          </a:p>
          <a:p>
            <a:pPr lvl="1"/>
            <a:r>
              <a:rPr kumimoji="1" lang="en-US" altLang="zh-CN" dirty="0"/>
              <a:t>Spending score group by age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361" y="1516150"/>
            <a:ext cx="366038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6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42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装载数据，查看前几行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834" y="1439919"/>
            <a:ext cx="465031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1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Scatter for variables</a:t>
            </a:r>
          </a:p>
          <a:p>
            <a:pPr lvl="1"/>
            <a:r>
              <a:rPr kumimoji="1" lang="en-US" altLang="zh-CN" dirty="0"/>
              <a:t>Annual income vs. age groups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292" y="1630450"/>
            <a:ext cx="3228571" cy="324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EE66F17-7B13-4A01-865D-A0ED609A267B}"/>
              </a:ext>
            </a:extLst>
          </p:cNvPr>
          <p:cNvSpPr/>
          <p:nvPr/>
        </p:nvSpPr>
        <p:spPr>
          <a:xfrm>
            <a:off x="5861808" y="409251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青年人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AA4419-657A-4BAF-82D4-411BE7D6A402}"/>
              </a:ext>
            </a:extLst>
          </p:cNvPr>
          <p:cNvSpPr/>
          <p:nvPr/>
        </p:nvSpPr>
        <p:spPr>
          <a:xfrm>
            <a:off x="5861808" y="271728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老年人</a:t>
            </a:r>
          </a:p>
        </p:txBody>
      </p:sp>
    </p:spTree>
    <p:extLst>
      <p:ext uri="{BB962C8B-B14F-4D97-AF65-F5344CB8AC3E}">
        <p14:creationId xmlns:p14="http://schemas.microsoft.com/office/powerpoint/2010/main" val="78980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Scatter for variables</a:t>
            </a:r>
          </a:p>
          <a:p>
            <a:pPr lvl="1"/>
            <a:r>
              <a:rPr kumimoji="1" lang="en-US" altLang="zh-CN" dirty="0"/>
              <a:t>Annual income vs. gender groups</a:t>
            </a:r>
          </a:p>
          <a:p>
            <a:pPr lvl="1"/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587" y="1593772"/>
            <a:ext cx="3208846" cy="3240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178598C-6D9C-4EDC-9404-C0F547D72709}"/>
              </a:ext>
            </a:extLst>
          </p:cNvPr>
          <p:cNvSpPr/>
          <p:nvPr/>
        </p:nvSpPr>
        <p:spPr>
          <a:xfrm>
            <a:off x="5861808" y="410702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男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790FD1-57BE-405D-989D-F3483E813CF8}"/>
              </a:ext>
            </a:extLst>
          </p:cNvPr>
          <p:cNvSpPr/>
          <p:nvPr/>
        </p:nvSpPr>
        <p:spPr>
          <a:xfrm>
            <a:off x="5861808" y="27317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女</a:t>
            </a:r>
          </a:p>
        </p:txBody>
      </p:sp>
    </p:spTree>
    <p:extLst>
      <p:ext uri="{BB962C8B-B14F-4D97-AF65-F5344CB8AC3E}">
        <p14:creationId xmlns:p14="http://schemas.microsoft.com/office/powerpoint/2010/main" val="27465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Scatter for variables</a:t>
            </a:r>
          </a:p>
          <a:p>
            <a:pPr lvl="1"/>
            <a:r>
              <a:rPr kumimoji="1" lang="en-US" altLang="zh-CN" dirty="0"/>
              <a:t>Spending score vs. age groups</a:t>
            </a:r>
          </a:p>
          <a:p>
            <a:pPr lvl="1"/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177" y="1479708"/>
            <a:ext cx="3548992" cy="324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55FAD53-FF30-43B3-9225-B4F9A78DE88E}"/>
              </a:ext>
            </a:extLst>
          </p:cNvPr>
          <p:cNvSpPr/>
          <p:nvPr/>
        </p:nvSpPr>
        <p:spPr>
          <a:xfrm>
            <a:off x="5861808" y="409251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青年人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7F7766-5E60-4A1D-BC8A-42F6F1A67802}"/>
              </a:ext>
            </a:extLst>
          </p:cNvPr>
          <p:cNvSpPr/>
          <p:nvPr/>
        </p:nvSpPr>
        <p:spPr>
          <a:xfrm>
            <a:off x="5861808" y="271728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老年人</a:t>
            </a:r>
          </a:p>
        </p:txBody>
      </p:sp>
    </p:spTree>
    <p:extLst>
      <p:ext uri="{BB962C8B-B14F-4D97-AF65-F5344CB8AC3E}">
        <p14:creationId xmlns:p14="http://schemas.microsoft.com/office/powerpoint/2010/main" val="10729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Scatter for variables</a:t>
            </a:r>
          </a:p>
          <a:p>
            <a:pPr lvl="1"/>
            <a:r>
              <a:rPr kumimoji="1" lang="en-US" altLang="zh-CN" dirty="0"/>
              <a:t>Spending score vs. gender groups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075" y="1576672"/>
            <a:ext cx="3240000" cy="3240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DA7F798-61A2-438F-BCAA-EABA4BD73C16}"/>
              </a:ext>
            </a:extLst>
          </p:cNvPr>
          <p:cNvSpPr/>
          <p:nvPr/>
        </p:nvSpPr>
        <p:spPr>
          <a:xfrm>
            <a:off x="5861808" y="410702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男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914718-8117-4FE4-8AE7-E495902AE8F0}"/>
              </a:ext>
            </a:extLst>
          </p:cNvPr>
          <p:cNvSpPr/>
          <p:nvPr/>
        </p:nvSpPr>
        <p:spPr>
          <a:xfrm>
            <a:off x="5861808" y="27317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女</a:t>
            </a:r>
          </a:p>
        </p:txBody>
      </p:sp>
    </p:spTree>
    <p:extLst>
      <p:ext uri="{BB962C8B-B14F-4D97-AF65-F5344CB8AC3E}">
        <p14:creationId xmlns:p14="http://schemas.microsoft.com/office/powerpoint/2010/main" val="420440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Annual Income (k$) - Spending Score (1-100) scatter</a:t>
            </a:r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798" y="1326333"/>
            <a:ext cx="3432475" cy="324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187771" y="255392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似乎有些聚拢的群组</a:t>
            </a:r>
          </a:p>
        </p:txBody>
      </p:sp>
    </p:spTree>
    <p:extLst>
      <p:ext uri="{BB962C8B-B14F-4D97-AF65-F5344CB8AC3E}">
        <p14:creationId xmlns:p14="http://schemas.microsoft.com/office/powerpoint/2010/main" val="263970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77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尝试</a:t>
            </a:r>
            <a:r>
              <a:rPr kumimoji="1" lang="en-US" altLang="zh-CN" dirty="0"/>
              <a:t>k-means</a:t>
            </a:r>
          </a:p>
          <a:p>
            <a:pPr lvl="1"/>
            <a:r>
              <a:rPr kumimoji="1" lang="zh-CN" altLang="en-US" dirty="0"/>
              <a:t>切割数据，只取两列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767" y="1630450"/>
            <a:ext cx="4506679" cy="324000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18C5AC4A-BDC2-4D4B-A696-8B72E609CA40}"/>
              </a:ext>
            </a:extLst>
          </p:cNvPr>
          <p:cNvSpPr/>
          <p:nvPr/>
        </p:nvSpPr>
        <p:spPr>
          <a:xfrm>
            <a:off x="2206171" y="3614057"/>
            <a:ext cx="2235200" cy="26488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24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尝试</a:t>
            </a:r>
            <a:r>
              <a:rPr kumimoji="1" lang="en-US" altLang="zh-CN" dirty="0"/>
              <a:t>k-means</a:t>
            </a:r>
          </a:p>
          <a:p>
            <a:pPr lvl="1"/>
            <a:r>
              <a:rPr kumimoji="1" lang="zh-CN" altLang="en-US" dirty="0"/>
              <a:t>多大的</a:t>
            </a:r>
            <a:r>
              <a:rPr kumimoji="1" lang="en-US" altLang="zh-CN" dirty="0"/>
              <a:t>K</a:t>
            </a:r>
          </a:p>
          <a:p>
            <a:pPr lvl="1"/>
            <a:r>
              <a:rPr kumimoji="1" lang="zh-CN" altLang="en-US" dirty="0"/>
              <a:t>合适呢？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590" y="955926"/>
            <a:ext cx="447545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3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尝试</a:t>
            </a:r>
            <a:r>
              <a:rPr kumimoji="1" lang="en-US" altLang="zh-CN" dirty="0"/>
              <a:t>k-means</a:t>
            </a:r>
          </a:p>
          <a:p>
            <a:pPr lvl="1"/>
            <a:r>
              <a:rPr kumimoji="1" lang="en-US" altLang="zh-CN" dirty="0"/>
              <a:t>K=5</a:t>
            </a:r>
          </a:p>
          <a:p>
            <a:pPr lvl="1"/>
            <a:r>
              <a:rPr kumimoji="1" lang="zh-CN" altLang="en-US" dirty="0"/>
              <a:t>训练并且预测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43" y="2034139"/>
            <a:ext cx="6756976" cy="25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7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尝试</a:t>
            </a:r>
            <a:r>
              <a:rPr kumimoji="1" lang="en-US" altLang="zh-CN" dirty="0"/>
              <a:t>k-means</a:t>
            </a:r>
          </a:p>
          <a:p>
            <a:pPr lvl="1"/>
            <a:r>
              <a:rPr kumimoji="1" lang="zh-CN" altLang="en-US" dirty="0"/>
              <a:t>类簇可视化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40" y="1542548"/>
            <a:ext cx="3316509" cy="32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04" y="1712896"/>
            <a:ext cx="408163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8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查看缺失值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60" y="1807695"/>
            <a:ext cx="627110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1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尝试</a:t>
            </a:r>
            <a:r>
              <a:rPr kumimoji="1" lang="en-US" altLang="zh-CN" dirty="0"/>
              <a:t>k-means</a:t>
            </a:r>
          </a:p>
          <a:p>
            <a:pPr lvl="1"/>
            <a:r>
              <a:rPr kumimoji="1" lang="zh-CN" altLang="en-US" dirty="0"/>
              <a:t>显示类簇中心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228" y="1887649"/>
            <a:ext cx="6487850" cy="254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尝试</a:t>
            </a:r>
            <a:r>
              <a:rPr kumimoji="1" lang="en-US" altLang="zh-CN" dirty="0"/>
              <a:t>k-means</a:t>
            </a:r>
          </a:p>
          <a:p>
            <a:pPr lvl="1"/>
            <a:r>
              <a:rPr kumimoji="1" lang="zh-CN" altLang="en-US" dirty="0"/>
              <a:t>新数据点应该归入什么类簇呢？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36" y="1989251"/>
            <a:ext cx="6235428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64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/>
              <a:t>进一步探索</a:t>
            </a:r>
            <a:endParaRPr lang="en-US" altLang="zh-CN" sz="1800" dirty="0"/>
          </a:p>
          <a:p>
            <a:pPr lvl="1"/>
            <a:r>
              <a:rPr lang="en-US" altLang="zh-CN" dirty="0"/>
              <a:t>Annual Income (k$) - Spending Score (1-100) scatter plot</a:t>
            </a:r>
          </a:p>
          <a:p>
            <a:pPr lvl="1"/>
            <a:r>
              <a:rPr lang="en-US" altLang="zh-CN" dirty="0"/>
              <a:t>With respect to male and female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6" y="1948094"/>
            <a:ext cx="5068081" cy="24089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572" y="2072565"/>
            <a:ext cx="3325765" cy="216000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7C7643EF-7899-4EFA-86F6-519582923C69}"/>
              </a:ext>
            </a:extLst>
          </p:cNvPr>
          <p:cNvSpPr/>
          <p:nvPr/>
        </p:nvSpPr>
        <p:spPr>
          <a:xfrm>
            <a:off x="7903029" y="2775857"/>
            <a:ext cx="918028" cy="50074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55447C1-A4A4-43AD-BDA0-4A85DA60011B}"/>
              </a:ext>
            </a:extLst>
          </p:cNvPr>
          <p:cNvSpPr/>
          <p:nvPr/>
        </p:nvSpPr>
        <p:spPr>
          <a:xfrm>
            <a:off x="5301343" y="4385211"/>
            <a:ext cx="3684841" cy="421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男人、女人的消费模式好像差别不大</a:t>
            </a:r>
          </a:p>
        </p:txBody>
      </p:sp>
    </p:spTree>
    <p:extLst>
      <p:ext uri="{BB962C8B-B14F-4D97-AF65-F5344CB8AC3E}">
        <p14:creationId xmlns:p14="http://schemas.microsoft.com/office/powerpoint/2010/main" val="296267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/>
              <a:t>进一步探索</a:t>
            </a:r>
            <a:endParaRPr lang="en-US" altLang="zh-CN" sz="1800" dirty="0"/>
          </a:p>
          <a:p>
            <a:pPr lvl="1"/>
            <a:r>
              <a:rPr lang="en-US" altLang="zh-CN" dirty="0"/>
              <a:t>Annual Income (k$) - Spending Score (1-100) scatter plot</a:t>
            </a:r>
          </a:p>
          <a:p>
            <a:pPr lvl="1"/>
            <a:r>
              <a:rPr lang="en-US" altLang="zh-CN" dirty="0"/>
              <a:t>With respect to young and old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48" y="2025408"/>
            <a:ext cx="5219134" cy="25613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166" y="2226093"/>
            <a:ext cx="3376372" cy="216000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5614737" y="1944303"/>
            <a:ext cx="1270535" cy="117749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100236" y="3121794"/>
            <a:ext cx="1270535" cy="117749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262929" y="1531200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这两组好像有点区别呀？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9A769CF-D0D3-4258-BFDA-B5B62A723750}"/>
              </a:ext>
            </a:extLst>
          </p:cNvPr>
          <p:cNvSpPr/>
          <p:nvPr/>
        </p:nvSpPr>
        <p:spPr>
          <a:xfrm>
            <a:off x="8186057" y="2129971"/>
            <a:ext cx="903514" cy="62176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E521E9CA-2648-40CD-8BCB-A7CEAE761A50}"/>
              </a:ext>
            </a:extLst>
          </p:cNvPr>
          <p:cNvSpPr/>
          <p:nvPr/>
        </p:nvSpPr>
        <p:spPr>
          <a:xfrm>
            <a:off x="5301911" y="4419015"/>
            <a:ext cx="3684841" cy="421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老人、年轻人的消费模式好像有差别</a:t>
            </a:r>
          </a:p>
        </p:txBody>
      </p:sp>
    </p:spTree>
    <p:extLst>
      <p:ext uri="{BB962C8B-B14F-4D97-AF65-F5344CB8AC3E}">
        <p14:creationId xmlns:p14="http://schemas.microsoft.com/office/powerpoint/2010/main" val="63919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67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Note book</a:t>
            </a:r>
            <a:r>
              <a:rPr kumimoji="1" lang="zh-CN" altLang="en-US" dirty="0"/>
              <a:t>中还提供了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对数据进行降维、然后进行</a:t>
            </a:r>
            <a:r>
              <a:rPr kumimoji="1" lang="en-US" altLang="zh-CN" dirty="0"/>
              <a:t>K-means</a:t>
            </a:r>
            <a:r>
              <a:rPr kumimoji="1" lang="zh-CN" altLang="en-US" dirty="0"/>
              <a:t>聚类、可视化的代码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请打开</a:t>
            </a:r>
            <a:r>
              <a:rPr kumimoji="1" lang="en-US" altLang="zh-CN" dirty="0"/>
              <a:t>note book</a:t>
            </a:r>
            <a:r>
              <a:rPr kumimoji="1" lang="zh-CN" altLang="en-US" dirty="0"/>
              <a:t>研究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971" y="1937344"/>
            <a:ext cx="372852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1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15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重复记录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543" y="1915929"/>
            <a:ext cx="550843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3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数据类型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10" y="1919972"/>
            <a:ext cx="590769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4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69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描述性统计信息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辅助函数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04" y="1781444"/>
            <a:ext cx="7681091" cy="10800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2714324" y="2274771"/>
            <a:ext cx="3878981" cy="29196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53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数据探索与数据预处理</a:t>
            </a:r>
            <a:r>
              <a:rPr lang="en-US" altLang="zh-CN" dirty="0"/>
              <a:t>(4)</a:t>
            </a:r>
            <a:r>
              <a:rPr lang="en-US" altLang="zh-CN" dirty="0" err="1"/>
              <a:t>EDA_customers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描述性统计信息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Numeric </a:t>
            </a:r>
            <a:r>
              <a:rPr kumimoji="1" lang="zh-CN" altLang="en-US" dirty="0"/>
              <a:t>变量的可视化辅助函数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853" y="1540789"/>
            <a:ext cx="4901117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6852</TotalTime>
  <Words>884</Words>
  <Application>Microsoft Office PowerPoint</Application>
  <PresentationFormat>全屏显示(16:9)</PresentationFormat>
  <Paragraphs>142</Paragraphs>
  <Slides>47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4" baseType="lpstr">
      <vt:lpstr>宋体</vt:lpstr>
      <vt:lpstr>微软雅黑</vt:lpstr>
      <vt:lpstr>Arial</vt:lpstr>
      <vt:lpstr>Calibri</vt:lpstr>
      <vt:lpstr>Cambria Math</vt:lpstr>
      <vt:lpstr>Mangal</vt:lpstr>
      <vt:lpstr>清风素材 https://12sc.taobao.com/</vt:lpstr>
      <vt:lpstr>PowerPoint 演示文稿</vt:lpstr>
      <vt:lpstr>PowerPoint 演示文稿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  <vt:lpstr>数据探索与数据预处理(4)EDA_customers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雄派 覃</cp:lastModifiedBy>
  <cp:revision>381</cp:revision>
  <cp:lastPrinted>2020-03-27T09:34:47Z</cp:lastPrinted>
  <dcterms:created xsi:type="dcterms:W3CDTF">2015-01-23T04:02:45Z</dcterms:created>
  <dcterms:modified xsi:type="dcterms:W3CDTF">2022-03-14T02:38:45Z</dcterms:modified>
  <cp:category/>
  <cp:contentStatus>12sc.taobao.com</cp:contentStatus>
</cp:coreProperties>
</file>